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6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9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esProps" Target="presProps.xml"/><Relationship Id="rId3" Type="http://schemas.openxmlformats.org/officeDocument/2006/relationships/viewProps" Target="viewProps.xml"/><Relationship Id="rId4" Type="http://schemas.openxmlformats.org/officeDocument/2006/relationships/theme" Target="theme/theme1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3/7/2023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dirty="0"/>
              <a:t>3/7/2023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 dirty="0"/>
              <a:t>3/7/2023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 dirty="0"/>
              <a:t>3/7/2023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3/7/2023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dirty="0"/>
              <a:t>3/7/2023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D4976-E339-4826-83B7-FBD03F55ECF8}" type="datetimeFigureOut">
              <a:rPr lang="en-US" dirty="0"/>
              <a:t>3/7/2023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‹Nr.›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dirty="0"/>
              <a:t>3/7/2023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dirty="0"/>
              <a:t>3/7/2023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E4249-C0D0-4B06-8692-E8BB871AF643}" type="datetimeFigureOut">
              <a:rPr lang="en-US" dirty="0"/>
              <a:t>3/7/2023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042B0DB6-F5C7-45FB-8CF3-31B45F9C2DAC}" type="datetimeFigureOut">
              <a:rPr lang="en-US" dirty="0"/>
              <a:t>3/7/2023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1160EA64-D806-43AC-9DF2-F8C432F32B4C}" type="datetimeFigureOut">
              <a:rPr lang="en-US" dirty="0"/>
              <a:t>3/7/2023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Empowering Developers with Elysium: Building Secure, Decentralized AI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Table of 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TextBox 3"/>
          <p:cNvSpPr txBox="1"/>
          <p:nvPr/>
        </p:nvSpPr>
        <p:spPr>
          <a:xfrm>
            <a:off x="457200" y="3200400"/>
            <a:ext cx="45720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t>1. Introduction</a:t>
            </a:r>
          </a:p>
          <a:p>
            <a:r>
              <a:t>2. The Problem</a:t>
            </a:r>
          </a:p>
          <a:p>
            <a:r>
              <a:t>3. Elysium's Solution</a:t>
            </a:r>
          </a:p>
          <a:p>
            <a:r>
              <a:t>4. Our Offerings</a:t>
            </a:r>
          </a:p>
          <a:p>
            <a:r>
              <a:t>5. Target Customer: Developers</a:t>
            </a:r>
          </a:p>
          <a:p>
            <a:r>
              <a:t>6. Capital Raise</a:t>
            </a:r>
          </a:p>
          <a:p>
            <a:r>
              <a:t>7. Summary</a:t>
            </a:r>
          </a:p>
        </p:txBody>
      </p:sp>
      <p:pic>
        <p:nvPicPr>
          <p:cNvPr id="5" name="Picture 4" descr="slide_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2743200"/>
            <a:ext cx="3251200" cy="3251200"/>
          </a:xfrm>
          <a:prstGeom prst="rect">
            <a:avLst/>
          </a:prstGeom>
        </p:spPr>
      </p:pic>
      <p:pic>
        <p:nvPicPr>
          <p:cNvPr id="6" name="Picture 5" descr="slide_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3200400"/>
            <a:ext cx="3657600" cy="27432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Greetings, Chris Dixon!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TextBox 3"/>
          <p:cNvSpPr txBox="1"/>
          <p:nvPr/>
        </p:nvSpPr>
        <p:spPr>
          <a:xfrm>
            <a:off x="457200" y="3200400"/>
            <a:ext cx="45720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t>Hello Chris Dixon! We are excited to present to you how Elysium empowers developers to build secure, decentralized AI tailored to individual needs. Welcome to our presentation!</a:t>
            </a:r>
          </a:p>
        </p:txBody>
      </p:sp>
      <p:pic>
        <p:nvPicPr>
          <p:cNvPr id="5" name="Picture 4" descr="agentscity_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800" y="914400"/>
            <a:ext cx="13004800" cy="13004800"/>
          </a:xfrm>
          <a:prstGeom prst="rect">
            <a:avLst/>
          </a:prstGeom>
        </p:spPr>
      </p:pic>
      <p:pic>
        <p:nvPicPr>
          <p:cNvPr id="6" name="Picture 5" descr="agentscity_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3200400"/>
            <a:ext cx="3657600" cy="2743200"/>
          </a:xfrm>
          <a:prstGeom prst="rect">
            <a:avLst/>
          </a:prstGeom>
        </p:spPr>
      </p:pic>
      <p:pic>
        <p:nvPicPr>
          <p:cNvPr id="7" name="Picture 6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2400" y="3200400"/>
            <a:ext cx="3657600" cy="27432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The 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TextBox 3"/>
          <p:cNvSpPr txBox="1"/>
          <p:nvPr/>
        </p:nvSpPr>
        <p:spPr>
          <a:xfrm>
            <a:off x="457200" y="3200400"/>
            <a:ext cx="45720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t>- AI Agents are isolated, hindering collaboration with other agents and existing services.</a:t>
            </a:r>
          </a:p>
          <a:p>
            <a:r>
              <a:t>- Fragmentation hinders AI adoption, causing unity, efficiency, compatibility, entry, and security issues.</a:t>
            </a:r>
          </a:p>
          <a:p>
            <a:r>
              <a:t>- Disjointed user experiences, operational inefficiency, limited cross-compatibility, barrier to entry, and security concerns.</a:t>
            </a:r>
          </a:p>
        </p:txBody>
      </p:sp>
      <p:pic>
        <p:nvPicPr>
          <p:cNvPr id="5" name="Picture 4" descr="central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400" y="914400"/>
            <a:ext cx="13004800" cy="13004800"/>
          </a:xfrm>
          <a:prstGeom prst="rect">
            <a:avLst/>
          </a:prstGeom>
        </p:spPr>
      </p:pic>
      <p:pic>
        <p:nvPicPr>
          <p:cNvPr id="6" name="Picture 5" descr="central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3200400"/>
            <a:ext cx="3657600" cy="27432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Elysium's Solution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TextBox 3"/>
          <p:cNvSpPr txBox="1"/>
          <p:nvPr/>
        </p:nvSpPr>
        <p:spPr>
          <a:xfrm>
            <a:off x="457200" y="3200400"/>
            <a:ext cx="45720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t>- Seamless User Experience: Customize agent personalities and settings for a tailored AI experience.</a:t>
            </a:r>
          </a:p>
          <a:p>
            <a:r>
              <a:t>- Dynamic Ecosystem Integration: Integrate multiple AI agents for efficient task management.</a:t>
            </a:r>
          </a:p>
          <a:p>
            <a:r>
              <a:t>- Unified AI Network: Sync effortlessly with existing business systems for smooth transitions.</a:t>
            </a:r>
          </a:p>
          <a:p>
            <a:r>
              <a:t>- Secure and Trustworthy Platform: Blend of decentralized and conventional security protocols for robust data protection.</a:t>
            </a:r>
          </a:p>
        </p:txBody>
      </p:sp>
      <p:pic>
        <p:nvPicPr>
          <p:cNvPr id="5" name="Picture 4" descr="slide_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4572000"/>
            <a:ext cx="3251200" cy="3251200"/>
          </a:xfrm>
          <a:prstGeom prst="rect">
            <a:avLst/>
          </a:prstGeom>
        </p:spPr>
      </p:pic>
      <p:pic>
        <p:nvPicPr>
          <p:cNvPr id="6" name="Picture 5" descr="slide_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3200400"/>
            <a:ext cx="3657600" cy="27432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Our Offerings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TextBox 3"/>
          <p:cNvSpPr txBox="1"/>
          <p:nvPr/>
        </p:nvSpPr>
        <p:spPr>
          <a:xfrm>
            <a:off x="457200" y="3200400"/>
            <a:ext cx="45720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t>1. Elysium OS - web and hologram on PC and Mac</a:t>
            </a:r>
          </a:p>
          <a:p>
            <a:r>
              <a:t>- AI Personal Butler or Enterprise Chief of Staff (COS)</a:t>
            </a:r>
          </a:p>
          <a:p>
            <a:r>
              <a:t>- Unified portal for managing AI agents, seamless interaction, robust customization, and powerful capabilities.</a:t>
            </a:r>
          </a:p>
        </p:txBody>
      </p:sp>
      <p:pic>
        <p:nvPicPr>
          <p:cNvPr id="5" name="Picture 4" descr="slide_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914400"/>
            <a:ext cx="3251200" cy="3251200"/>
          </a:xfrm>
          <a:prstGeom prst="rect">
            <a:avLst/>
          </a:prstGeom>
        </p:spPr>
      </p:pic>
      <p:pic>
        <p:nvPicPr>
          <p:cNvPr id="6" name="Picture 5" descr="slide_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3200400"/>
            <a:ext cx="3657600" cy="27432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Target Customer: Developers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TextBox 3"/>
          <p:cNvSpPr txBox="1"/>
          <p:nvPr/>
        </p:nvSpPr>
        <p:spPr>
          <a:xfrm>
            <a:off x="457200" y="3200400"/>
            <a:ext cx="45720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t>- Shared Problem: AI Agents lack accessibility and connectivity to other agents and existing services.</a:t>
            </a:r>
          </a:p>
          <a:p>
            <a:r>
              <a:t>- Elysium as a Value-Added Catalyst: Intuitive entry point for consumers via Elysium OS, platforming all AI Agents in one place, and facilitating transactions via Automation Station.</a:t>
            </a:r>
          </a:p>
        </p:txBody>
      </p:sp>
      <p:pic>
        <p:nvPicPr>
          <p:cNvPr id="5" name="Picture 4" descr="slide_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4572000"/>
            <a:ext cx="3251200" cy="3251200"/>
          </a:xfrm>
          <a:prstGeom prst="rect">
            <a:avLst/>
          </a:prstGeom>
        </p:spPr>
      </p:pic>
      <p:pic>
        <p:nvPicPr>
          <p:cNvPr id="6" name="Picture 5" descr="slide_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3200400"/>
            <a:ext cx="3657600" cy="27432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Capital Raise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TextBox 3"/>
          <p:cNvSpPr txBox="1"/>
          <p:nvPr/>
        </p:nvSpPr>
        <p:spPr>
          <a:xfrm>
            <a:off x="457200" y="3200400"/>
            <a:ext cx="45720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t>We are raising $3,500,000 in our Seed round for:</a:t>
            </a:r>
          </a:p>
          <a:p>
            <a:r>
              <a:t>1. Significant hirings: UX/UI Designers, OS Lead, Backend &amp; Support Devs.</a:t>
            </a:r>
          </a:p>
          <a:p>
            <a:r>
              <a:t>2. Growth via new marketing channels, enterprise fulfillment readiness, and scaling audits.</a:t>
            </a:r>
          </a:p>
          <a:p>
            <a:r>
              <a:t>3. Development: Full build of our platform and public launch.</a:t>
            </a:r>
          </a:p>
        </p:txBody>
      </p:sp>
      <p:pic>
        <p:nvPicPr>
          <p:cNvPr id="5" name="Picture 4" descr="agentscity_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400" y="3657600"/>
            <a:ext cx="13004800" cy="13004800"/>
          </a:xfrm>
          <a:prstGeom prst="rect">
            <a:avLst/>
          </a:prstGeom>
        </p:spPr>
      </p:pic>
      <p:pic>
        <p:nvPicPr>
          <p:cNvPr id="6" name="Picture 5" descr="agentscity_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3200400"/>
            <a:ext cx="3657600" cy="27432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TextBox 3"/>
          <p:cNvSpPr txBox="1"/>
          <p:nvPr/>
        </p:nvSpPr>
        <p:spPr>
          <a:xfrm>
            <a:off x="457200" y="3200400"/>
            <a:ext cx="45720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t>- Elysium empowers developers to build secure, decentralized AI tailored to individual needs.</a:t>
            </a:r>
          </a:p>
          <a:p>
            <a:r>
              <a:t>- Our solution addresses fragmentation, lack of unity, and security concerns.</a:t>
            </a:r>
          </a:p>
          <a:p>
            <a:r>
              <a:t>- Elysium OS and Automation Station provide seamless user experiences and efficient agent management.</a:t>
            </a:r>
          </a:p>
          <a:p>
            <a:r>
              <a:t>- Our target customers are developers seeking a unified platform for AI agents and business integration.</a:t>
            </a:r>
          </a:p>
          <a:p>
            <a:r>
              <a:t>- We are raising capital to support team expansion, growth, and platform development.</a:t>
            </a:r>
          </a:p>
        </p:txBody>
      </p:sp>
      <p:pic>
        <p:nvPicPr>
          <p:cNvPr id="5" name="Picture 4" descr="robot_butler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0" y="1828800"/>
            <a:ext cx="13004800" cy="13004800"/>
          </a:xfrm>
          <a:prstGeom prst="rect">
            <a:avLst/>
          </a:prstGeom>
        </p:spPr>
      </p:pic>
      <p:pic>
        <p:nvPicPr>
          <p:cNvPr id="6" name="Picture 5" descr="robot_butler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3200400"/>
            <a:ext cx="3657600" cy="27432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Paket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TM10001115[[fn=Paket]]</Template>
  <TotalTime>0</TotalTime>
  <Words>0</Words>
  <Application>Microsoft Office PowerPoint</Application>
  <PresentationFormat>Breitbild</PresentationFormat>
  <Paragraphs>0</Paragraphs>
  <Slides>0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0</vt:i4>
      </vt:variant>
    </vt:vector>
  </HeadingPairs>
  <TitlesOfParts>
    <vt:vector size="3" baseType="lpstr">
      <vt:lpstr>Arial</vt:lpstr>
      <vt:lpstr>Gill Sans MT</vt:lpstr>
      <vt:lpstr>Paket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Käch, Timon</dc:creator>
  <cp:lastModifiedBy>Käch, Timon</cp:lastModifiedBy>
  <cp:revision>1</cp:revision>
  <dcterms:created xsi:type="dcterms:W3CDTF">2023-03-07T12:06:12Z</dcterms:created>
  <dcterms:modified xsi:type="dcterms:W3CDTF">2023-03-07T12:06:26Z</dcterms:modified>
</cp:coreProperties>
</file>